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229922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Gestão e Qualidade de Software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142661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Gabriel Viegas Capecci, Gabriel Mariotti Higa, Gabriela Dardis Rodrigues, Igor Britto, Maria Fernanda Mendes Tobias e Renato Peduto Filho.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604748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809036"/>
            <a:ext cx="859464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Roteiro de Testes - Prático 01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197304"/>
            <a:ext cx="348972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Identificação do Projeto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3829645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Testes unitários do método busca binária (implementado em Java). Versão do Documento: 1.0. Data: 14/04/2025.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197304"/>
            <a:ext cx="3678555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Definições e Abreviações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3829645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QA: Quality Assurance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5372576" y="4310777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Dev: Desenvolvedor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372576" y="479190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UT: Unit Test (Teste Unitário)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9881354" y="319730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Escopo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9881354" y="3829645"/>
            <a:ext cx="3898940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Testar o método busca binária, que realiza busca binária iterativa sobre um vetor de inteiros ordenado. O teste será realizado com base na técnica de Caixa-branca.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374" y="882015"/>
            <a:ext cx="7725251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Objetivos e Requisitos dos Testes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09374" y="2680811"/>
            <a:ext cx="456009" cy="456009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85396" y="2718792"/>
            <a:ext cx="303967" cy="380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368028" y="2680811"/>
            <a:ext cx="2533888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Verificação de Índice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368028" y="3119080"/>
            <a:ext cx="7066598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Verificar se o método retorna corretamente o índice do elemento buscado, quando presente.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09374" y="4198382"/>
            <a:ext cx="456009" cy="456009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85396" y="4236363"/>
            <a:ext cx="303967" cy="380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1368028" y="4198382"/>
            <a:ext cx="403181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Retorno de Valor Não Encontrado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368028" y="4636651"/>
            <a:ext cx="7066598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Garantir que o método retorna -1 quando o elemento não for encontrado.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709374" y="5391626"/>
            <a:ext cx="456009" cy="456009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85396" y="5429607"/>
            <a:ext cx="303967" cy="380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1368028" y="5391626"/>
            <a:ext cx="3872627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Cobertura de Caminhos Lógicos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368028" y="5829895"/>
            <a:ext cx="7066598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Assegurar que todos os caminhos lógicos possíveis sejam executados.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709374" y="6584871"/>
            <a:ext cx="456009" cy="456009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85396" y="6622852"/>
            <a:ext cx="303967" cy="380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1368028" y="6584871"/>
            <a:ext cx="2772966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Identificação de Falhas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1368028" y="7023140"/>
            <a:ext cx="7066598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Identificar possíveis falhas estruturais ou lógicas no código-fonte.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5578" y="640794"/>
            <a:ext cx="7512844" cy="1456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Estratégias, Tipos de Testes e Ferramentas</a:t>
            </a:r>
            <a:endParaRPr lang="en-US" sz="4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578" y="2487335"/>
            <a:ext cx="582454" cy="5824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31037" y="2446615"/>
            <a:ext cx="2912745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Estratégia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1631037" y="2950369"/>
            <a:ext cx="6697385" cy="1118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Realizar testes unitários diretamente sobre o método, utilizando valores de entrada controlados. Garantir 100% de cobertura de decisões e comandos.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578" y="4808458"/>
            <a:ext cx="582454" cy="5824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31037" y="4767739"/>
            <a:ext cx="2912745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Tipos de Testes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1631037" y="5271492"/>
            <a:ext cx="6697385" cy="372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Teste Caixa-branca, Teste Estrutural, Teste Unitário.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578" y="6384012"/>
            <a:ext cx="582454" cy="5824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31037" y="6343293"/>
            <a:ext cx="3255883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Ferramentas Utilizadas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1631037" y="6847046"/>
            <a:ext cx="6697385" cy="745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IDE: IntelliJ IDEA, Framework de Teste: JUnit (para Java), Cobertura de Código: cobertura nativa do IDE.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068" y="576024"/>
            <a:ext cx="7677864" cy="1308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Cronograma das Atividades e Marcos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968693" y="2199203"/>
            <a:ext cx="22860" cy="5455087"/>
          </a:xfrm>
          <a:prstGeom prst="roundRect">
            <a:avLst>
              <a:gd name="adj" fmla="val 384854"/>
            </a:avLst>
          </a:prstGeom>
          <a:solidFill>
            <a:srgbClr val="194A99"/>
          </a:solidFill>
          <a:ln/>
        </p:spPr>
      </p:sp>
      <p:sp>
        <p:nvSpPr>
          <p:cNvPr id="5" name="Shape 2"/>
          <p:cNvSpPr/>
          <p:nvPr/>
        </p:nvSpPr>
        <p:spPr>
          <a:xfrm>
            <a:off x="1181457" y="2659023"/>
            <a:ext cx="628412" cy="22860"/>
          </a:xfrm>
          <a:prstGeom prst="roundRect">
            <a:avLst>
              <a:gd name="adj" fmla="val 384854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733068" y="2434828"/>
            <a:ext cx="471249" cy="471249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11590" y="2474119"/>
            <a:ext cx="314206" cy="392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015966" y="2408634"/>
            <a:ext cx="261830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Análise do Método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015966" y="2861429"/>
            <a:ext cx="639496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14/04/2025. QA / Dev. Método compreendido.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81457" y="4075152"/>
            <a:ext cx="628412" cy="22860"/>
          </a:xfrm>
          <a:prstGeom prst="roundRect">
            <a:avLst>
              <a:gd name="adj" fmla="val 384854"/>
            </a:avLst>
          </a:prstGeom>
          <a:solidFill>
            <a:srgbClr val="194A99"/>
          </a:solidFill>
          <a:ln/>
        </p:spPr>
      </p:sp>
      <p:sp>
        <p:nvSpPr>
          <p:cNvPr id="11" name="Shape 8"/>
          <p:cNvSpPr/>
          <p:nvPr/>
        </p:nvSpPr>
        <p:spPr>
          <a:xfrm>
            <a:off x="733068" y="3850958"/>
            <a:ext cx="471249" cy="471249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11590" y="3890248"/>
            <a:ext cx="314206" cy="392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015966" y="3824764"/>
            <a:ext cx="3760589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Elaboração do Plano de Testes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015966" y="4277558"/>
            <a:ext cx="639496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14/04/2025 - 15/04/2025. QA. Plano aprovado.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81457" y="5491282"/>
            <a:ext cx="628412" cy="22860"/>
          </a:xfrm>
          <a:prstGeom prst="roundRect">
            <a:avLst>
              <a:gd name="adj" fmla="val 384854"/>
            </a:avLst>
          </a:prstGeom>
          <a:solidFill>
            <a:srgbClr val="194A99"/>
          </a:solidFill>
          <a:ln/>
        </p:spPr>
      </p:sp>
      <p:sp>
        <p:nvSpPr>
          <p:cNvPr id="16" name="Shape 13"/>
          <p:cNvSpPr/>
          <p:nvPr/>
        </p:nvSpPr>
        <p:spPr>
          <a:xfrm>
            <a:off x="733068" y="5267087"/>
            <a:ext cx="471249" cy="471249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11590" y="5306378"/>
            <a:ext cx="314206" cy="392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015966" y="5240893"/>
            <a:ext cx="3322201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Criação dos Casos de Teste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015966" y="5693688"/>
            <a:ext cx="639496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15/04/2025 - 16/04/2025. QA. Casos revisados.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181457" y="6907411"/>
            <a:ext cx="628412" cy="22860"/>
          </a:xfrm>
          <a:prstGeom prst="roundRect">
            <a:avLst>
              <a:gd name="adj" fmla="val 384854"/>
            </a:avLst>
          </a:prstGeom>
          <a:solidFill>
            <a:srgbClr val="194A99"/>
          </a:solidFill>
          <a:ln/>
        </p:spPr>
      </p:sp>
      <p:sp>
        <p:nvSpPr>
          <p:cNvPr id="21" name="Shape 18"/>
          <p:cNvSpPr/>
          <p:nvPr/>
        </p:nvSpPr>
        <p:spPr>
          <a:xfrm>
            <a:off x="733068" y="6683216"/>
            <a:ext cx="471249" cy="471249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11590" y="6722507"/>
            <a:ext cx="314206" cy="392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015966" y="6657023"/>
            <a:ext cx="3330416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Implementação dos Testes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015966" y="7109817"/>
            <a:ext cx="639496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16/04/2025 - 17/04/2025. QA / Dev. Testes prontos.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138" y="785098"/>
            <a:ext cx="7282339" cy="646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Roteiro de Testes - Prático 02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4138" y="1741884"/>
            <a:ext cx="7695724" cy="5702618"/>
          </a:xfrm>
          <a:prstGeom prst="roundRect">
            <a:avLst>
              <a:gd name="adj" fmla="val 152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31758" y="1749504"/>
            <a:ext cx="7680484" cy="9253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38927" y="1881188"/>
            <a:ext cx="111859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478762" y="1881188"/>
            <a:ext cx="1114782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Cenário de Teste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014788" y="1881188"/>
            <a:ext cx="111478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Entradas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550813" y="1881188"/>
            <a:ext cx="1114782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Resultado Esperado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086838" y="1881188"/>
            <a:ext cx="111859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Status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31758" y="2674858"/>
            <a:ext cx="7680484" cy="15873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38927" y="2806541"/>
            <a:ext cx="111859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TC-BIN-01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478762" y="2806541"/>
            <a:ext cx="1114782" cy="1323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Buscar valor no meio do vetor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014788" y="2806541"/>
            <a:ext cx="1114782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[1, 3, 5, 7, 9], 5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550813" y="2806541"/>
            <a:ext cx="111478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086838" y="2806541"/>
            <a:ext cx="111859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Pendente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31758" y="4262199"/>
            <a:ext cx="7680484" cy="15873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38927" y="4393883"/>
            <a:ext cx="111859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TC-BIN-02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2478762" y="4393883"/>
            <a:ext cx="1114782" cy="1323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Buscar valor no inicio do vetor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014788" y="4393883"/>
            <a:ext cx="1114782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[1, 3, 5, 7, 9], 1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550813" y="4393883"/>
            <a:ext cx="111478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0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086838" y="4393883"/>
            <a:ext cx="111859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Pendente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731758" y="5849541"/>
            <a:ext cx="7680484" cy="15873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938927" y="5981224"/>
            <a:ext cx="111859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TC-BIN-03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2478762" y="5981224"/>
            <a:ext cx="1114782" cy="1323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Buscar valor no final do vetor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014788" y="5981224"/>
            <a:ext cx="1114782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[1, 3, 5, 7, 9], 9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5550813" y="5981224"/>
            <a:ext cx="111478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7086838" y="5981224"/>
            <a:ext cx="111859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Pendente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203847"/>
            <a:ext cx="929366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Casos de Teste - Prático 03 e 04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Objetivo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224457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Validar o funcionamento do login com verificação em duas etapas para diferentes combinações de entradas.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Escopo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224457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Autenticação com base nos campos: login, senha e código de verificação.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Técnica de Teste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224457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Teste funcional de caixa preta.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835110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Conclusão e Próximos Passos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747849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Este plano de testes detalha as estratégias e procedimentos para garantir a qualidade do método de busca binária e do sistema de login com dupla autenticação.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209937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Os próximos passos incluem a execução dos testes, análise dos resultados e implementação de correções, visando a entrega de um software robusto e confiável.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2025-04-15T23:44:16Z</dcterms:created>
  <dcterms:modified xsi:type="dcterms:W3CDTF">2025-04-15T23:44:16Z</dcterms:modified>
</cp:coreProperties>
</file>